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93BAB1-71E5-4120-841B-05464457A3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CDC971-4834-4B70-BDB1-EA6131FCD2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highly-oxidised LDL on the ability of DC to induce the proliferation of T cells. DC were prepared according to the method of day 4 purification as detailed in the Methods. Following a total of 6 days in culture DC were washed twice in RPMI-1640 and resuspended at 5×105 DC/ml in the given media for 24 h. DC were harvested, washed twice in CM, and added to 105 purified autologous T cells for a further 48 h, according to the oxidative mitogenesis assay. Functional responses were assessed by [3H]thymidine incorporation during a further 16 h of incubation. Samples were run in triplicate. Mean values±S.E.M. of five independent experiments are shown. Statistical analysis is given relative (a) to RPMI alone and (b) relative to 10 μg/ml native LDL. *P&lt;0.05; **P&lt;0.01.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2002,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19CAB-BAC2-472A-8558-54EF5812DF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2)00447-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55, Issue 4, September 2002, Pages 806–819,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https://doi.org/10.1016/S0008-6363(02)00447-9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Effects of highly-oxidised LDL on the ability of DC to induce the proliferation of T cells. DC were prepared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Effects of highly-oxidised LDL on the ability of DC to induce the proliferation of T cells. DC were prepared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2024-04-26T23:03:59Z</dcterms:modified>
</cp:coreProperties>
</file>