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DF425-81A3-4B75-86B2-BF8C849B92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EC0842-1749-4C3C-A929-CFE99D235F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association between E2 and body fat.
E2 profiles in very low, low, average and high body fat groups of women with positive energy balance.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89E89-8B48-419F-8BD2-C56A09186F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association between body fat percentage and E2 levels in women with positive energy balance and body fat below 31%.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89E89-8B48-419F-8BD2-C56A09186F1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n2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den2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23, Issue 11, 1 November 2008, Pages 2555–2563,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https://doi.org/10.1093/humrep/den213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The association between E2 and body fat.
E2 profiles in very low, low, average and high body fat groups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112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23, Issue 11, 1 November 2008, Pages 2555–2563,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https://doi.org/10.1093/humrep/den213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2: </a:t>
            </a:r>
            <a:r>
              <a:rPr lang="en-US" altLang="en-US" b="0"/>
              <a:t>The association between body fat percentage and E2 levels in women with positive energy balance and body fat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344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1: The association between E2 and body fat.
E2 profiles in very low, low, average and high body fat groups of ...</vt:lpstr>
      <vt:lpstr>Figure 2: The association between body fat percentage and E2 levels in women with positive energy balance and body fat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2024-04-26T08:51:34Z</dcterms:modified>
</cp:coreProperties>
</file>