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75D4FC-98D2-4563-A69E-9CFA76019D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283F9C-5C68-4E57-AA7D-83E92C9D6F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Older healthy amyloid-positive subjects had higher amyloid deposition compared with amyloid-negative subjects in typical regions for increased amyloid load (precuneus, anterior and posterior cingulate, lateral prefrontal, lateral parietal, and lateral temporal, ext = 39779 voxels, cluster-level Pcorrected &lt; 0.0001). The hot color scale indicates the T-values for the differences. (B) Older healthy amyloid-positive subjects had increased fMRI response compared with amyloid-negative subjects during the associative-semantic minus visuoperceptual conditions (Contrast 1) in the posterior third of the MTG (−54, −42, 9, ext = 55 voxels, cluster-level Pcorrected = 0.013; in red), and during the associative-semantic minus visuoperceptual task presented as words (Contrast 2) also in the MTG (−57, −45, 6, ext = 59 voxels, cluster-level Pcorrected = 0.008; in green). Overlap between clusters is shown in dark orange. Results are thresholded at voxel-level Puncorrected = 0.001 combined with cluster-level Pcorrected = 0.05. MNI coordinates are indicated in the left upper corner and orientation of the brain in the right upper corner.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D7478A-924A-4C82-A6DB-5F42C8C8B4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1, January 2016, Pages 358–373,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(A) Older healthy amyloid-positive subjects had higher amyloid deposition compared with amyloid-negative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(A) Older healthy amyloid-positive subjects had higher amyloid deposition compared with amyloid-negative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2024-05-01T21:15:22Z</dcterms:modified>
</cp:coreProperties>
</file>