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5DBA53-1F6A-4340-8AB7-3EA70C570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836831-E655-4AE7-9A84-3FF52AB703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50 genetic typing experiments at a heterozygous locus for three different concentrations of template DNA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1F10E-374B-4036-A395-EFBB99B2F3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16.31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16, 1 August 1996, Pages 3189–3194,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https://doi.org/10.1093/nar/24.16.3189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Results of 50 genetic typing experiments at a heterozygous locus for three different concentrations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Results of 50 genetic typing experiments at a heterozygous locus for three different concentrations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2024-04-26T22:04:59Z</dcterms:modified>
</cp:coreProperties>
</file>