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A56625-A11C-47E9-AD83-D57E5D002F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8A0E26-EEE5-46A4-B323-5C094847F4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 examples of object-in-place scene discrimination stimuli used in the 4 experiments in this study. The monkey responds to each “scene” by touching one of the 2 typographic foreground objects. One of the 2 foreground objects in each “scene” denoted by “S+” is arbitrarily designated as correct (reward). The “S−” indicates the locations of the unrewarded foreground objects in each “scene”. The locations and identities of the foreground objects are fixed within each scene, but vary across scenes.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DC80C-D6AC-4D46-9756-0B526CAD11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2905–2918,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Three examples of object-in-place scene discrimination stimuli used in the 4 experiments in this study.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Three examples of object-in-place scene discrimination stimuli used in the 4 experiments in this study.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2024-04-26T18:10:02Z</dcterms:modified>
</cp:coreProperties>
</file>