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4E9C00-B828-4B03-A544-A2E6E38DD69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60F7E9-96E8-4B06-AEE2-8D72FD5A404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cardiac desmosome and proposed roles of the desmosome in (A) supporting structural stability through cell–cell adhesion, (B) regulating transcription of genes involved in adipogenesis and apoptosis, and maintaining proper electrical conductivity through regulation of (C) gap junctions and (D) calcium homeostasis. Dsc2 indicates desmocollin-2; Dsg2, desmoglein-2; Dsp, desmoplakin; Pkg, plakoglobin; Pkp2, plakophilin-2; and PM, plasma membrane. Reprinted by permission from Macmillan Publishers Ltd: Nat Clin Pract Cardiovasc Med11, © 2008.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American Heart Association, Inc. and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B6E4D6-DCB2-4950-9944-DB79A4FE0D9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Endomyocardial biopsy findings in a proband affected by a diffuse form of ARVC/D. All 3 biopsy samples are from different regions of the RV free wall. There is extensive fibrofatty tissue replacement with myocardial atrophy, which is a major criterion (i.e. residual myocytes &lt;60% by morphometric analysis or &lt;50% if estimated). Contributed by C. Basso, Padua, Italy.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American Heart Association, Inc. and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B6E4D6-DCB2-4950-9944-DB79A4FE0D9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ECG from proband with T-wave inversion in V1 through V4 and prolongation of the terminal activation duration ≥55 ms measured from the nadir of the S wave to the end of the QRS complex in V1. Contributed by M.G.P.J. Cox, Utrecht, The Netherlands.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American Heart Association, Inc. and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B6E4D6-DCB2-4950-9944-DB79A4FE0D9C}"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q02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q02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urheartj/ehq025"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7, April 2010, Pages 806–814, </a:t>
            </a:r>
            <a:r>
              <a:rPr lang="en-US" altLang="en-US" sz="1000">
                <a:solidFill>
                  <a:srgbClr val="333333"/>
                </a:solidFill>
                <a:hlinkClick r:id="rId3"/>
              </a:rPr>
              <a:t>https://doi.org/10.1093/eurheartj/ehq025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cardiac desmosome and proposed roles of the desmosome in (A) supporting structural stability through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51000" y="1371600"/>
            <a:ext cx="583746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7, April 2010, Pages 806–814, </a:t>
            </a:r>
            <a:r>
              <a:rPr lang="en-US" altLang="en-US" sz="1000">
                <a:solidFill>
                  <a:srgbClr val="333333"/>
                </a:solidFill>
                <a:hlinkClick r:id="rId3"/>
              </a:rPr>
              <a:t>https://doi.org/10.1093/eurheartj/ehq025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Endomyocardial biopsy findings in a proband affected by a diffuse form of ARVC/D. All 3 biopsy samples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85062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7, April 2010, Pages 806–814, </a:t>
            </a:r>
            <a:r>
              <a:rPr lang="en-US" altLang="en-US" sz="1000">
                <a:solidFill>
                  <a:srgbClr val="333333"/>
                </a:solidFill>
                <a:hlinkClick r:id="rId3"/>
              </a:rPr>
              <a:t>https://doi.org/10.1093/eurheartj/ehq025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ECG from proband with T-wave inversion in V</a:t>
            </a:r>
            <a:r>
              <a:rPr lang="en-US" altLang="en-US" b="0" baseline="-25000"/>
              <a:t>1</a:t>
            </a:r>
            <a:r>
              <a:rPr lang="en-US" altLang="en-US" b="0"/>
              <a:t> through V</a:t>
            </a:r>
            <a:r>
              <a:rPr lang="en-US" altLang="en-US" b="0" baseline="-25000"/>
              <a:t>4</a:t>
            </a:r>
            <a:r>
              <a:rPr lang="en-US" altLang="en-US" b="0"/>
              <a:t> and prolongation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6091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The cardiac desmosome and proposed roles of the desmosome in (A) supporting structural stability through ...</vt:lpstr>
      <vt:lpstr>Figure 2 Endomyocardial biopsy findings in a proband affected by a diffuse form of ARVC/D. All 3 biopsy samples are ...</vt:lpstr>
      <vt:lpstr>Figure 3 ECG from proband with T-wave inversion in V1 through V4 and prolongation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2024-04-26T14:41:35Z</dcterms:modified>
</cp:coreProperties>
</file>