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00515E-FD48-4F50-B2AD-FD2FDB69DE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284210-46F6-46C8-8756-3E5AD81F82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138810-A53E-430C-9BEE-80A715FA6C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2024-04-26T05:06:29Z</dcterms:modified>
</cp:coreProperties>
</file>