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DBEFAE-3AE5-4BD2-B7D5-87E473398B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6D5445-90AB-4B9F-A371-F6FF7A4554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FF6003-529B-4C5C-BD17-664631563C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2024-04-27T04:47:12Z</dcterms:modified>
</cp:coreProperties>
</file>