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24F73-713B-4CF6-BE89-D834A76EC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8DADE-C1EB-414C-955A-4C2164960F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Putative mechanisms of action responsible for the deleterious effects of metabolic acidosis on kidney function. ET-A, endothelin type A receptor; ET-B, endothelin type B receptor; RAS, renin–angiotensin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B5860-C395-48F3-A4AA-AFE4082D9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s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8, August 2012, Pages 3056–3062,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https://doi.org/10.1093/ndt/gfs291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Putative mechanisms of action responsible for the deleterious effects of metabolic acidosis on kidney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Putative mechanisms of action responsible for the deleterious effects of metabolic acidosis on kidney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2024-04-26T17:51:52Z</dcterms:modified>
</cp:coreProperties>
</file>