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41938-D44F-40A7-BDA8-F0EA5B5941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A9281-EBD0-4535-B725-9FA773A20F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Comparative display of Aedes aegypti gene AAEL003853 (upper panel) with the Anopheles gambiae orthologue (lower panel). Green lines join blocks of similarity between the two genomes and highlights the expansion of intron size due to an increased frequency of repeat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45A2D9-F8B2-47D3-8258-24947CBBBB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9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suppl_1, 1 January 2007, Pages D503–D505, </a:t>
            </a:r>
            <a:r>
              <a:rPr lang="en-US" altLang="en-US" sz="1000">
                <a:solidFill>
                  <a:srgbClr val="333333"/>
                </a:solidFill>
                <a:hlinkClick r:id="rId3"/>
              </a:rPr>
              <a:t>https://doi.org/10.1093/nar/gkl960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Comparative display of Aedes aegypti gene AAEL003853 (upper panel) with the Anopheles gambiae orthologue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8291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Comparative display of Aedes aegypti gene AAEL003853 (upper panel) with the Anopheles gambiae orthologue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2024-04-26T01:39:14Z</dcterms:modified>
</cp:coreProperties>
</file>