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9A685-F3AB-4A33-BBA3-B377D4B43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315D8-F0B1-4756-8941-34499B8B51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4AA97-2C8C-413F-9BE0-9E00AEE08B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2024-04-26T03:09:36Z</dcterms:modified>
</cp:coreProperties>
</file>