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DA6C5-CEA0-47C5-893C-578AD1C454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B2D2A-EEAE-49AA-840A-67ADD51A2A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1572A-D6CE-4DB5-9AA6-250D9FF931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2024-04-26T04:26:27Z</dcterms:modified>
</cp:coreProperties>
</file>