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C5151-D9D3-4D64-84FB-1FFE99E7BE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FB3A2-9517-4C61-8735-0088D9EA06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CS domain of SHQ1 is not required for NAP57Δcat binding. (A) Schematic of SHQ1 highlighting its HSP20-like CS domain. (B and C) MBP-fusion protein retention assays as in Figure 2B–D but using SHQ1ΔCS (B, arrows) and the SHQ1-CS domain alone (C, arrows). Conditions and abbreviations are in Figure 2D–F. Nuclear tethering assays (Fig. 2E and F) with the indicated constructs. Bar =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2CC4D-96F2-4A77-B40E-D1CFBCC17C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4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23, 1 December 2009, Pages 4546–4551,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CS domain of SHQ1 is not required for NAP57Δcat binding. (A) Schematic of SHQ1 highlighting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CS domain of SHQ1 is not required for NAP57Δcat binding. (A) Schematic of SHQ1 highlighting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2024-04-26T12:20:31Z</dcterms:modified>
</cp:coreProperties>
</file>