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92382-BD2F-4D3C-A941-B9B0464C5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4C198-D0F3-469F-978B-141AF46D14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450F4-23F5-41A3-A5F3-2B7073DB9B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2024-04-26T16:23:40Z</dcterms:modified>
</cp:coreProperties>
</file>