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77CA6-8973-4224-B481-B550DB2BD1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1AD02-AB28-4111-9A0A-1561B589BB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2. Hypotheses of early animal phylogeny based on (A) the scenario by Salvini-Plawen (1978); (B) cladistic analyses by Schram (1991), Nielsen et al. (1996), Zrzavý et al. (1998), and Peterson and Eernisse (2001); and (C) typical 18S rRNA analyses (Collins, 1998; Kim et al., 1999)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4BA434-E53B-4A40-BA4A-4ACD37BFC8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5.4.5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45, Issue 4, August 2005, Pages 585–594,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https://doi.org/10.1093/icb/45.4.585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2. Hypotheses of early animal phylogeny based on (A) the scenario by Salvini-Plawen (1978);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2. Hypotheses of early animal phylogeny based on (A) the scenario by Salvini-Plawen (1978);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2024-04-26T09:33:28Z</dcterms:modified>
</cp:coreProperties>
</file>