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1FE81-A7B8-4BC8-89CB-0293446F6B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81CEB-4E5F-46B5-8E0E-BA0B3069AC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Nucleotide frequencies versus position for stringently mapped reads. For each experiment, mapped reads were extended upstream of the 5′-start position, such that the first position of the actual read is 1 and positions 0 to −20 are obtained from the genome. The first hexamer of the read is shaded. Brief experimental protocols are indicated in the key. (a) RNA-Seq experiments conducted using priming with random hexamers, with and without RNA fragmentation. (b) DNA resequencing and ChIP-Seq experiments. (c) RNA-Seq experiments with alternative library preparation protocols, including priming with random hexamers followed by fragmentation using DNase I and priming with oligo(dT) followed by fragmentation using either DNase I, nebulization or sonication.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5FFA8-34B3-495C-BB26-644B7DD1BF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Hexamer frequencies. ( a ) The logarithm (base 2) of all (4096) observed hexamer frequencies computed using positions 1–6 of the aligned reads for an experiment in H. sapiens ( 8 ) versus an experiment in S. cerevisiae ( 9 ). The two distributions have a correlation of  . ( b ) As in (a), but the hexamers correspond to positions 25–30 of the aligned reads, with a correlation of 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5FFA8-34B3-495C-BB26-644B7DD1BF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Nucleotide frequencies versus position for stringently mapped stranded reads for the A nucleotide. ( a and b ) As in Figure 1 a, but split according to whether reads map to the sense or antisense strand. ( c ) Difference between the frequencies in (a and b).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5FFA8-34B3-495C-BB26-644B7DD1BF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Evaluation of the reweighting scheme. ( a and b ) Unadjusted and re-weighted base-level counts for reads from the WT experiment mapped to the sense strand of a 1-kb coding region in S. cerevisiae (YOL086C). The graey bars near the x -axis indicate unmappable genomic locations. ( c ) The  goodness-of-fit statistics based on unadjusted and reweighted counts for 552 highly expressed regions of constant expression. ( d ) Smoothed histograms of the reduction in  goodness-of-fit statistics when using the re-weighting scheme, evaluated in five different experiments. Values greater than zero indicate that the re-weighting scheme improves the uniformity of the read distribution.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5FFA8-34B3-495C-BB26-644B7DD1BF5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q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q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 e131,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Nucleotide frequencies versus position for stringently mapped reads. For each experiment, mapped reads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832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 e131,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Hexamer frequencies. ( a ) The logarithm (base 2) of all (4096) observed hexamer frequencies computed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26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 e131,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Nucleotide frequencies versus position for stringently mapped stranded reads for the A nucleotide. ( a and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555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12, 1 July 2010, Page e131,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Evaluation of the reweighting scheme. ( a and b ) Unadjusted and re-weighted base-level counts for reads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3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Nucleotide frequencies versus position for stringently mapped reads. For each experiment, mapped reads were ...</vt:lpstr>
      <vt:lpstr>Figure 2. Hexamer frequencies. ( a ) The logarithm (base 2) of all (4096) observed hexamer frequencies computed using ...</vt:lpstr>
      <vt:lpstr>Figure 3. Nucleotide frequencies versus position for stringently mapped stranded reads for the A nucleotide. ( a and b ...</vt:lpstr>
      <vt:lpstr>Figure 4. Evaluation of the reweighting scheme. ( a and b ) Unadjusted and re-weighted base-level counts for reads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2024-04-26T08:07:02Z</dcterms:modified>
</cp:coreProperties>
</file>