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22A49-ADA6-47F5-81D6-ADE814F398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B9FED-5FC6-446A-B300-4CE823DC8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EC1D4-43AE-4782-9D26-CD198CA4EB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2024-04-26T06:41:16Z</dcterms:modified>
</cp:coreProperties>
</file>