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DF2B29-6D22-40AC-B21E-4C4A25CD33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BF075A-CD10-4BDE-9846-0DA90D73EC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Regression analyses of LV mass measurements by M-mode (upper left), 2DE (upper right), biplane RT3DE (bottom left), and multiplane RT3DE (bottom right) against CMR values. Solid line: regression line; dashed lines: 95% confidence intervals.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D6ED07-AF3A-4992-8F4A-F3DD8F307E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7.03.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9, Issue 2, March 2008, Pages 255–260,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https://doi.org/10.1016/j.euje.2007.03.037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Regression analyses of LV mass measurements by M-mode (upper left), 2DE (upper right), biplane RT3DE (bottom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Regression analyses of LV mass measurements by M-mode (upper left), 2DE (upper right), biplane RT3DE (bottom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2024-04-26T03:35:12Z</dcterms:modified>
</cp:coreProperties>
</file>