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4ED8D-881D-45EA-B29C-5C4659248F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955AF-BE58-4168-BC81-9CF90CC392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Duration of hospitalization and length of intensive care unit stay in relation to time to initiation of fluconazole and discharge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C0973-D30D-4C7C-8FE9-60557C4817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48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1, 1 July 2006, Pages 25–31,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https://doi.org/10.1086/504810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Duration of hospitalization and length of intensive care unit stay in relation to time to initiation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Duration of hospitalization and length of intensive care unit stay in relation to time to initiation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2024-04-26T11:36:05Z</dcterms:modified>
</cp:coreProperties>
</file>