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18B1D-5DF2-4EBA-8C65-0D997AE69D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2321B-9518-43EF-A752-CD26E2248F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and regression lines showing the relationship between age-adjusted VSS and age-adjusted cerebral volume. (A) CRH women, (B) non-CRH women, (C) all women, (D) CRH men and (E) non-CRH men. Correlations and regression lines do not include the plotted test cases. Regression equations are (for age-adjusted scores): (A) VSS = 0.07 cerebral volume + 2; (B) VSS = 0.04 cerebral volume + 20; (C) VSS = 0.09 cerebral volume − 19; (D) VSS = 0.08 cerebral volume − 18; (E) VSS = −0.03 cerebral volume + 113. Women: closed circle = CRH; open circle = non-CRH; men: closed square = CRH; open square = non-CRH. Test cases: closed triangle = CRH (n = 1), open triangle = Non-CRH (n = 3). Dashed regression line indicates that r is not statistically significant but may reflect insufficient power.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4EE62-38BD-4A70-99F5-4E389670CC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386–398,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Scatterplots and regression lines showing the relationship between age-adjusted VSS and age-adjusted cerebral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Scatterplots and regression lines showing the relationship between age-adjusted VSS and age-adjusted cerebral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2024-04-26T16:59:57Z</dcterms:modified>
</cp:coreProperties>
</file>