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58B8A7-492F-4AFC-BF57-5EB561027B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9C1966-CF02-48AA-9C3B-16846727021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Behavioral results: showing the WPE (RTearly − RTlate)/RTmean) for each of the 3 prose types: NP, AP, and RWO for the young and older groups.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A1688-DE89-49ED-893F-2FAA5E25CF4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Significant clusters of activation in the young group (ages 19–34) for (A) AP–MuR, (B) NP–MuR, and (C) RWO–MuR. Activation is rendered on the surface of a canonical brain image. Color scale indicates T value of contrast. Voxel-level threshold P &lt; 0.001, cluster size threshold P &lt; 0.05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A1688-DE89-49ED-893F-2FAA5E25CF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Significant (at P &lt; 0.01.) correlations between activity in significantly activated regions for the contrast AP–MuR in the young group. *P &lt; 0.05, **P &lt; 0.01,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A1688-DE89-49ED-893F-2FAA5E25CF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Significant clusters of activation in older participants (ages 49–86) for (A) AP–MuR, (i) activations rendered onto the surface of a canonical brain image, (ii) LH frontotemporal activity in saggital slice at x = −53; (B) Normal prose–musical rain (NP–MuR) activations rendered onto the surface of a canonical brain image; and (C) RWO (RWO–MuR) activations rendered onto the surface of a canonical brain image. Color scale indicates T value of contrast. Voxel-level threshold P &lt; 0.001, cluster size threshold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A1688-DE89-49ED-893F-2FAA5E25CF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Common activation to AP–MuR in LIFG between young and older groups (A) and left and right hemisphere in the older group (B). (A) The young and older groups activate overlapping regions within LIFG. Activation is shown in LIFG only and involves BA 45, 47, and 44. Clusters significant at P &lt; 0.05 corrected with voxel-level P &lt; 0.001 in the older group and lowered to P &lt; 0.005 in the young group to show the full extent of the overlap. (B) The older group activate homologous regions in left and right BA 45/47. Activation shown in BA 45/47 only, clusters significant at P &lt; 0.05 corrected, voxel-level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A1688-DE89-49ED-893F-2FAA5E25CF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Significant (at P &lt; 0.01) correlations between activity in significantly activated regions for the contrast AP–MuR in the older group. (*)P &lt; 0.1,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A1688-DE89-49ED-893F-2FAA5E25CF4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Activation to AP–MuR in the absence of a task in a subset of the older group (ages 56–81). Participants passively listened to stimuli identical to those used in the word-monitoring task 12–14 months after their first scan. Activation is shown only in voxels active during word monitoring, with threshold lowered to voxel-level P 60 to maximize sensitivity to common effects. Clusters in LIFG BA 47/45, RIFG BA 47/45, and bilateral MTG were significant at P &lt; 0.05 corrected, except RIFG (P &lt; 0.05 uncorrected). No effects were seen in MFG or parietal lobe.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A1688-DE89-49ED-893F-2FAA5E25CF4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Correlations between measures of GM integrity and neural activity in the older group. Gray squares represent GM changes and white ovals represent significant clusters of activity in specified regions. The graph shows that decreases in GM in left frontotemporal regions are associated with increases in right frontotemporal activation (*)P &lt; 0.1,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FA1688-DE89-49ED-893F-2FAA5E25CF40}"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10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105"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352–364, </a:t>
            </a:r>
            <a:r>
              <a:rPr lang="en-US" altLang="en-US" sz="1000">
                <a:solidFill>
                  <a:srgbClr val="333333"/>
                </a:solidFill>
                <a:hlinkClick r:id="rId3"/>
              </a:rPr>
              <a:t>https://doi.org/10.1093/cercor/bhp105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Behavioral results: showing the WPE (RT</a:t>
            </a:r>
            <a:r>
              <a:rPr lang="en-US" altLang="en-US" b="0" baseline="-25000"/>
              <a:t>early</a:t>
            </a:r>
            <a:r>
              <a:rPr lang="en-US" altLang="en-US" b="0"/>
              <a:t> − RT</a:t>
            </a:r>
            <a:r>
              <a:rPr lang="en-US" altLang="en-US" b="0" baseline="-25000"/>
              <a:t>late</a:t>
            </a:r>
            <a:r>
              <a:rPr lang="en-US" altLang="en-US" b="0"/>
              <a:t>)/RT</a:t>
            </a:r>
            <a:r>
              <a:rPr lang="en-US" altLang="en-US" b="0" baseline="-25000"/>
              <a:t>mean</a:t>
            </a:r>
            <a:r>
              <a:rPr lang="en-US" altLang="en-US" b="0"/>
              <a:t>) for each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9501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352–364, </a:t>
            </a:r>
            <a:r>
              <a:rPr lang="en-US" altLang="en-US" sz="1000">
                <a:solidFill>
                  <a:srgbClr val="333333"/>
                </a:solidFill>
                <a:hlinkClick r:id="rId3"/>
              </a:rPr>
              <a:t>https://doi.org/10.1093/cercor/bhp105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Significant clusters of activation in the young group (ages 19–34) for (A) AP–MuR, (B) NP–MuR, and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0695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352–364, </a:t>
            </a:r>
            <a:r>
              <a:rPr lang="en-US" altLang="en-US" sz="1000">
                <a:solidFill>
                  <a:srgbClr val="333333"/>
                </a:solidFill>
                <a:hlinkClick r:id="rId3"/>
              </a:rPr>
              <a:t>https://doi.org/10.1093/cercor/bhp105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Significant (at P &lt; 0.01.) correlations between activity in significantly activated regions for the contrast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256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352–364, </a:t>
            </a:r>
            <a:r>
              <a:rPr lang="en-US" altLang="en-US" sz="1000">
                <a:solidFill>
                  <a:srgbClr val="333333"/>
                </a:solidFill>
                <a:hlinkClick r:id="rId3"/>
              </a:rPr>
              <a:t>https://doi.org/10.1093/cercor/bhp105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Significant clusters of activation in older participants (ages 49–86) for (A) AP–MuR, (i) activations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26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352–364, </a:t>
            </a:r>
            <a:r>
              <a:rPr lang="en-US" altLang="en-US" sz="1000">
                <a:solidFill>
                  <a:srgbClr val="333333"/>
                </a:solidFill>
                <a:hlinkClick r:id="rId3"/>
              </a:rPr>
              <a:t>https://doi.org/10.1093/cercor/bhp105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Common activation to AP–MuR in LIFG between young and older groups (A) and left and right hemisphere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9402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352–364, </a:t>
            </a:r>
            <a:r>
              <a:rPr lang="en-US" altLang="en-US" sz="1000">
                <a:solidFill>
                  <a:srgbClr val="333333"/>
                </a:solidFill>
                <a:hlinkClick r:id="rId3"/>
              </a:rPr>
              <a:t>https://doi.org/10.1093/cercor/bhp105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Significant (at P &lt; 0.01) correlations between activity in significantly activated regions for the contrast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4576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352–364, </a:t>
            </a:r>
            <a:r>
              <a:rPr lang="en-US" altLang="en-US" sz="1000">
                <a:solidFill>
                  <a:srgbClr val="333333"/>
                </a:solidFill>
                <a:hlinkClick r:id="rId3"/>
              </a:rPr>
              <a:t>https://doi.org/10.1093/cercor/bhp105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Activation to AP–MuR in the absence of a task in a subset of the older group (ages 56–81). Participants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0496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2, February 2010, Pages 352–364, </a:t>
            </a:r>
            <a:r>
              <a:rPr lang="en-US" altLang="en-US" sz="1000">
                <a:solidFill>
                  <a:srgbClr val="333333"/>
                </a:solidFill>
                <a:hlinkClick r:id="rId3"/>
              </a:rPr>
              <a:t>https://doi.org/10.1093/cercor/bhp105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Correlations between measures of GM integrity and neural activity in the older group. Gray squares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495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Behavioral results: showing the WPE (RTearly − RTlate)/RTmean) for each of ...</vt:lpstr>
      <vt:lpstr>Figure 2. Significant clusters of activation in the young group (ages 19–34) for (A) AP–MuR, (B) NP–MuR, and (C) ...</vt:lpstr>
      <vt:lpstr>Figure 3. Significant (at P &lt; 0.01.) correlations between activity in significantly activated regions for the contrast ...</vt:lpstr>
      <vt:lpstr>Figure 4. Significant clusters of activation in older participants (ages 49–86) for (A) AP–MuR, (i) activations ...</vt:lpstr>
      <vt:lpstr>Figure 5. Common activation to AP–MuR in LIFG between young and older groups (A) and left and right hemisphere in the ...</vt:lpstr>
      <vt:lpstr>Figure 6. Significant (at P &lt; 0.01) correlations between activity in significantly activated regions for the contrast ...</vt:lpstr>
      <vt:lpstr>Figure 7. Activation to AP–MuR in the absence of a task in a subset of the older group (ages 56–81). Participants ...</vt:lpstr>
      <vt:lpstr>Figure 8. Correlations between measures of GM integrity and neural activity in the older group. Gray squares represent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2024-04-27T00:13:02Z</dcterms:modified>
</cp:coreProperties>
</file>