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14AF4F-D7BB-4031-804B-73BD12CCE4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CBCE37-DBC6-4973-BAD4-D045D2BE9A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papillomavirus (HPV) types in subjects with new or recent anogenital warts and in subjects with persistent or recurrent anogenital warts. HR, high risk of development of cervical cancer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F8E88-9C90-4915-895F-A7EB5E99A0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81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12, 15 December 2005, Pages 2099–2107,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https://doi.org/10.1086/498164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Human papillomavirus (HPV) types in subjects with new or recent anogenital warts and in subjects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Human papillomavirus (HPV) types in subjects with new or recent anogenital warts and in subjects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2024-04-26T06:44:37Z</dcterms:modified>
</cp:coreProperties>
</file>