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3276C9-6A52-4702-B51B-EA73DCD59A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37FA33-B0D4-4AD1-869A-D66B08DEDF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163830-C2BE-44E6-BD0A-935CAE712A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2024-04-26T09:56:02Z</dcterms:modified>
</cp:coreProperties>
</file>