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585C7-5741-4D55-A44F-9F3023B4E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FBEA5-5959-48B2-8A0E-022F6FB3EC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SMAP algorithm. The SMAP procedure takes as input a start solution of parameters and prior information. The process of joint posterior maximization is done by alternating optimization of the copy number assignments, with fixed parameters and optimization of the parameters, with fixed assignments, until no significant improvements can be made (i.e. improvement below a given threshold τ). During optimization, we consider logarithmic probabilities due to machine precision limitations.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D4548-283E-4437-BD7C-3FBB5A4F5C9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Improvement of log p(Q, λ|O, P) during execution of SMAP on the GBM samples G20856, G24460 and G20972. Optimizations of the copy number assignments, using a modified Viterbi algorithm, are marked by larger, circled, dots and the iteration steps in between refer to iterations of the optimization of model parameters, using the gradient descent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D4548-283E-4437-BD7C-3FBB5A4F5C9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Identified segments of copy number aberrations in GBM sample G24460.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D4548-283E-4437-BD7C-3FBB5A4F5C9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predictions made by SMAP, BioHMM and DNACopy on zoomed in regions of chromosome 12 in sample G20856 (A), chromosome 7 in sample G24460 (B) and chromosome 22 in sample G20975 (C). In figure B, clone RP11-164O17 (≊54.5–54.8 Mb) was omitted due to size limitations (ratio ≊14.5). Horizontal black lines with dotted ends represent clones.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D4548-283E-4437-BD7C-3FBB5A4F5C9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n00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n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n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6, March 2008, Pages 751–758, </a:t>
            </a:r>
            <a:r>
              <a:rPr lang="en-US" altLang="en-US" sz="1000">
                <a:solidFill>
                  <a:srgbClr val="333333"/>
                </a:solidFill>
                <a:hlinkClick r:id="rId3"/>
              </a:rPr>
              <a:t>https://doi.org/10.1093/bioinformatics/btn003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SMAP algorithm. The SMAP procedure takes as input a start solution of parameters and prior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6, March 2008, Pages 751–758, </a:t>
            </a:r>
            <a:r>
              <a:rPr lang="en-US" altLang="en-US" sz="1000">
                <a:solidFill>
                  <a:srgbClr val="333333"/>
                </a:solidFill>
                <a:hlinkClick r:id="rId3"/>
              </a:rPr>
              <a:t>https://doi.org/10.1093/bioinformatics/btn003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Improvement of log p(Q, λ|O, P) during execution of SMAP on the GBM samples G20856, G24460 and G20972.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83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6, March 2008, Pages 751–758, </a:t>
            </a:r>
            <a:r>
              <a:rPr lang="en-US" altLang="en-US" sz="1000">
                <a:solidFill>
                  <a:srgbClr val="333333"/>
                </a:solidFill>
                <a:hlinkClick r:id="rId3"/>
              </a:rPr>
              <a:t>https://doi.org/10.1093/bioinformatics/btn003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Identified segments of copy number aberrations in GBM sample G24460.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90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6, March 2008, Pages 751–758, </a:t>
            </a:r>
            <a:r>
              <a:rPr lang="en-US" altLang="en-US" sz="1000">
                <a:solidFill>
                  <a:srgbClr val="333333"/>
                </a:solidFill>
                <a:hlinkClick r:id="rId3"/>
              </a:rPr>
              <a:t>https://doi.org/10.1093/bioinformatics/btn003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predictions made by SMAP, BioHMM and DNACopy on zoomed in regions of chromosome 12 in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SMAP algorithm. The SMAP procedure takes as input a start solution of parameters and prior information. ...</vt:lpstr>
      <vt:lpstr>Fig. 2. Improvement of log p(Q, λ|O, P) during execution of SMAP on the GBM samples G20856, G24460 and G20972. ...</vt:lpstr>
      <vt:lpstr>Fig. 3. Identified segments of copy number aberrations in GBM sample G24460.
</vt:lpstr>
      <vt:lpstr>Fig. 4. Comparison of predictions made by SMAP, BioHMM and DNACopy on zoomed in regions of chromosome 12 in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2024-04-26T07:22:58Z</dcterms:modified>
</cp:coreProperties>
</file>