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0E6A3-8CA6-4C98-B6D4-681D32E0C5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D8EFF-FB9A-4826-8711-08970EC636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a trial for the fMRI experiment. A warning sound was followed by the grating after a pre-stimulus time of 550 ms (plus a random time of 0–1100 ms). A second sound (response prompt) appeared after a post-stimulus time of 550 ms (plus the remainder of the random time). Subjects gave their responses after the response prompt and waited for the next trial (inter-trial interval 13.56 s). The same trial design was used for training and EP sessions with different timing 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7B02F-FE7E-4DAF-8A7D-10BC6D45CD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461–474,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 course of a trial for the fMRI experiment. A warning sound was followed by the grating after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 course of a trial for the fMRI experiment. A warning sound was followed by the grating after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2024-04-26T17:04:35Z</dcterms:modified>
</cp:coreProperties>
</file>