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C5095B-EE7B-46FA-A73B-20400316B5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11666-C923-46AF-853D-CC0377392E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1 Heart rhythm management strategy in patients who were symptomatic at the time of the survey, in patients who were not symptomatic at the time of the survey but who had been symptomatic in the past, and in patients who had never experienced any symptoms. Definitions for rhythm control, rate control, and symptomatic AF are given in Appendix A. No treatment: none of the procedures and drugs mentioned under ‘rhythm control’ and ‘rate control’ were applied; uncertain: not enough information available to determine the treatment strategy.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2005.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A530F-9934-492E-9FC7-DE2AB51800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i5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26, Issue 22, November 2005, Pages 2422–2434, </a:t>
            </a:r>
            <a:r>
              <a:rPr lang="en-US" altLang="en-US" sz="1000">
                <a:solidFill>
                  <a:srgbClr val="333333"/>
                </a:solidFill>
                <a:hlinkClick r:id="rId3"/>
              </a:rPr>
              <a:t>https://doi.org/10.1093/eurheartj/ehi505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1 Heart rhythm management strategy in patients who were symptomatic at the time of the survey,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1 Heart rhythm management strategy in patients who were symptomatic at the time of the survey,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2024-04-27T01:14:25Z</dcterms:modified>
</cp:coreProperties>
</file>