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0E0D57-3FE9-4C93-98F9-6511878BC9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F1D91-7B80-4495-9FED-47E27DE168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Uncorrected P maps representing the significant group difference in cortical thickness for the FASD versus control comparisons across the entire sample of 127 subjects and within LA, SA, and SD site, controlling for age, gender, and total brain volume.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C687E-68C1-4A4F-8492-AEF32219DB4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Illustrations of the significant inferior frontal thickness increases in FASD compared with nonexposed control group both within and across sites. The ROIs were also highlighted as follows: inferior frontal gyrus (IFG; yellow), superior temporal gyrus (STG; pal blue), middle temporal gyrus (MTG; bright pink), and inferior parietal gyrus (IPG; pink).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C687E-68C1-4A4F-8492-AEF32219DB4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thickness of the left and right inferior frontal gyrus (IFG), superior temporal gyrus (STG), middle temporal gyrus (MTG), and the inferior parietal gyrus (IPG) of the FASD and control subjects within each site, corrected for age, gender, and total brain volume. The vertical lines represent the standard error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C687E-68C1-4A4F-8492-AEF32219DB4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Relationships between average thickness in left and right inferior frontal gyrus and PFL scores after controlling for age, gender, site, and total brain volume in FASD subjects. The partial correlation coefficient between left and right inferior frontal thickness and PFL partialling out age, gender, site, and total brain volume is −0.36 and −0.18,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C687E-68C1-4A4F-8492-AEF32219DB4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9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9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19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1170–1179, </a:t>
            </a:r>
            <a:r>
              <a:rPr lang="en-US" altLang="en-US" sz="1000">
                <a:solidFill>
                  <a:srgbClr val="333333"/>
                </a:solidFill>
                <a:hlinkClick r:id="rId3"/>
              </a:rPr>
              <a:t>https://doi.org/10.1093/cercor/bhr193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Uncorrected P maps representing the significant group difference in cortical thickness for the FASD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9866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1170–1179, </a:t>
            </a:r>
            <a:r>
              <a:rPr lang="en-US" altLang="en-US" sz="1000">
                <a:solidFill>
                  <a:srgbClr val="333333"/>
                </a:solidFill>
                <a:hlinkClick r:id="rId3"/>
              </a:rPr>
              <a:t>https://doi.org/10.1093/cercor/bhr193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Illustrations of the significant inferior frontal thickness increases in FASD compared with nonexposed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7246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1170–1179, </a:t>
            </a:r>
            <a:r>
              <a:rPr lang="en-US" altLang="en-US" sz="1000">
                <a:solidFill>
                  <a:srgbClr val="333333"/>
                </a:solidFill>
                <a:hlinkClick r:id="rId3"/>
              </a:rPr>
              <a:t>https://doi.org/10.1093/cercor/bhr193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thickness of the left and right inferior frontal gyrus (IFG), superior temporal gyrus (STG), middle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579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1170–1179, </a:t>
            </a:r>
            <a:r>
              <a:rPr lang="en-US" altLang="en-US" sz="1000">
                <a:solidFill>
                  <a:srgbClr val="333333"/>
                </a:solidFill>
                <a:hlinkClick r:id="rId3"/>
              </a:rPr>
              <a:t>https://doi.org/10.1093/cercor/bhr193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Relationships between average thickness in left and right inferior frontal gyrus and PFL scores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727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Uncorrected P maps representing the significant group difference in cortical thickness for the FASD versus ...</vt:lpstr>
      <vt:lpstr>Figure 2. Illustrations of the significant inferior frontal thickness increases in FASD compared with nonexposed ...</vt:lpstr>
      <vt:lpstr>Figure 3. Average thickness of the left and right inferior frontal gyrus (IFG), superior temporal gyrus (STG), middle ...</vt:lpstr>
      <vt:lpstr>Figure 4. Relationships between average thickness in left and right inferior frontal gyrus and PFL scores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2024-04-26T03:09:16Z</dcterms:modified>
</cp:coreProperties>
</file>