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0BC8B-4933-4511-B996-2F9295CD0A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C1004-AF6C-4E04-8F83-CC58FD1CE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(standard deviation) for critical tracking task (lambda-c) and divided attention (Control losses, tracking error, hits, false alarms and reaction time) for 14 frequent and 8 (CTT) or 11 (DAT) occasional cannabis smokers following controlled smoking of a 6.8% THC (54 mg) cannabis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03426-E011-48BA-913C-EE33B3497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(standard deviation) for accuracy, reaction time and errors of commission on the n-back for 14 frequent and 10 occasional cannabis smokers following controlled smoking of a 6.8% THC (54 mg) cannabis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03426-E011-48BA-913C-EE33B34971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(standard deviation) Visual Analog Scale (VAS) score for 14 frequent and 11 occasional cannabis smokers following controlled smoking of a 6.8% THC (54 mg) cannabis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03426-E011-48BA-913C-EE33B34971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VAS scores in function of THC concentrations for 14 frequent and 11 occasional cannabis smokers following controlled smoking of a 6.8% THC (54 mg) cannabis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03426-E011-48BA-913C-EE33B34971B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(standard deviation) physiological measures for 14 frequent and 11 occasional cannabis smokers following controlled smoking of a 6.8% THC (54 mg) cannabis cigarette.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A03426-E011-48BA-913C-EE33B34971B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t/bk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t/bk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t/bkv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4, May 2015, Pages 251–261,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Mean (standard deviation) for critical tracking task (lambda-c) and divided attention (Control losses,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24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4, May 2015, Pages 251–261,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Mean (standard deviation) for accuracy, reaction time and errors of commission on the n-back for 14 frequent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171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4, May 2015, Pages 251–261,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Mean (standard deviation) Visual Analog Scale (VAS) score for 14 frequent and 11 occasional cannabis smokers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4, May 2015, Pages 251–261,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Median VAS scores in function of THC concentrations for 14 frequent and 11 occasional cannabis smokers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73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39, Issue 4, May 2015, Pages 251–261,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https://doi.org/10.1093/jat/bkv012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Mean (standard deviation) physiological measures for 14 frequent and 11 occasional cannabis smokers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36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Mean (standard deviation) for critical tracking task (lambda-c) and divided attention (Control losses, ...</vt:lpstr>
      <vt:lpstr>Figure 2. Mean (standard deviation) for accuracy, reaction time and errors of commission on the n-back for 14 frequent ...</vt:lpstr>
      <vt:lpstr>Figure 3. Mean (standard deviation) Visual Analog Scale (VAS) score for 14 frequent and 11 occasional cannabis smokers ...</vt:lpstr>
      <vt:lpstr>Figure 4. Median VAS scores in function of THC concentrations for 14 frequent and 11 occasional cannabis smokers ...</vt:lpstr>
      <vt:lpstr>Figure 5. Mean (standard deviation) physiological measures for 14 frequent and 11 occasional cannabis smokers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2024-04-26T04:40:51Z</dcterms:modified>
</cp:coreProperties>
</file>