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4DE072-333C-49DB-A637-DCEE3CAB2A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79BD03-1A49-4A6B-8F7F-4E24436CA4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Cumulative incidence of Giardia detection in surveillance and diarrheal stool samples across all sites (A) and in surveillance stool samples within each site (B) among 2089 children in the Etiology, Risk Factors, and Interactions of Enteric Infections and Malnutrition and the Consequences for Child Health and Development Project (MAL-ED) cohort with at least 1 stool tested for Giardia.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Journal of the Pediatric Infectious Diseases Society.This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9A1B9F-194C-43CE-A99D-20F4FC6D17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pids/piw08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Pediatric Infect Dis Soc</a:t>
            </a:r>
            <a:r>
              <a:rPr lang="en-US" altLang="en-US" sz="1000">
                <a:solidFill>
                  <a:srgbClr val="333333"/>
                </a:solidFill>
              </a:rPr>
              <a:t>, Volume 6, Issue 2, 1 June 2017, Pages 153–160, </a:t>
            </a:r>
            <a:r>
              <a:rPr lang="en-US" altLang="en-US" sz="1000">
                <a:solidFill>
                  <a:srgbClr val="333333"/>
                </a:solidFill>
                <a:hlinkClick r:id="rId3"/>
              </a:rPr>
              <a:t>https://doi.org/10.1093/jpids/piw082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Cumulative incidence of Giardia detection in surveillance and diarrheal stool samples across all sites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8254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Cumulative incidence of Giardia detection in surveillance and diarrheal stool samples across all sites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2024-04-26T11:36:17Z</dcterms:modified>
</cp:coreProperties>
</file>