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 id="277" r:id="rId8"/>
  </p:sldIdLst>
  <p:sldSz cx="9144000" cy="6858000" type="screen4x3"/>
  <p:notesSz cx="6858000" cy="9144000"/>
  <p:custDataLst>
    <p:tags r:id="rId9"/>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presProps" Target="presProps.xml" /><Relationship Id="rId11" Type="http://schemas.openxmlformats.org/officeDocument/2006/relationships/viewProps" Target="viewProps.xml" /><Relationship Id="rId12" Type="http://schemas.openxmlformats.org/officeDocument/2006/relationships/theme" Target="theme/theme1.xml" /><Relationship Id="rId13"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slide" Target="slides/slide5.xml" /><Relationship Id="rId9" Type="http://schemas.openxmlformats.org/officeDocument/2006/relationships/tags" Target="tags/tag1.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2E4A9499-FF96-4F92-9919-7ECB3C3CB7FD}"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A0CC4186-2B07-4C46-8AEB-DB12E102AF12}"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_rels/notesSlide5.xml.rels>&#65279;<?xml version="1.0" encoding="utf-8" standalone="yes"?><Relationships xmlns="http://schemas.openxmlformats.org/package/2006/relationships"><Relationship Id="rId1" Type="http://schemas.openxmlformats.org/officeDocument/2006/relationships/slide" Target="../slides/slide5.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Cultivation-dependent and -independent approaches to detect and analyze plasmids from soil bacteria. RCA: Rolling circle amplification; BAC: Bacterial artificial chromosome; MGE: Mobile genetic element.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22200F-F960-4236-8246-3A09BDF43DBD}"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Exogenous isolation of plasmids directly from soil bacteria into labeled recipients in (a) biparental and (b) triparental matings, modified from Bale et al. (1988) and Hill et al. (1992). Adapted by L. Bandounas.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22200F-F960-4236-8246-3A09BDF43DBD}"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Analysis of plasmid sequences indicated a modular structure composed of conserved core elements and flexible accessory elements.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22200F-F960-4236-8246-3A09BDF43DBD}"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LowGC plasmids share identical backbone genes but vary considerably in their flexible genes. Modified from Heuer et al. (2009).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22200F-F960-4236-8246-3A09BDF43DBD}" type="slidenum">
              <a:rPr lang="en-US" altLang="en-US" sz="1200"/>
              <a:t>4</a:t>
            </a:fld>
            <a:endParaRPr lang="en-US" altLang="en-US" sz="1200"/>
          </a:p>
        </p:txBody>
      </p:sp>
    </p:spTree>
  </p:cSld>
  <p:clrMapOvr>
    <a:masterClrMapping/>
  </p:clrMapOvr>
</p:notes>
</file>

<file path=ppt/notesSlides/notesSlide5.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5 </a:t>
            </a:r>
            <a:r>
              <a:rPr lang="en-US" altLang="en-US">
                <a:latin typeface="Arial" pitchFamily="34" charset="0"/>
                <a:ea typeface="Arial" pitchFamily="34" charset="0"/>
              </a:rPr>
              <a:t>Contribution of broad-host-range plasmids to the adaptability of bacterial populations in soil when the environment shows a constant or long-term recurring range of conditions vs. an irregular challenge or opportunity. Adapted by L. Bandounas.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2012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422200F-F960-4236-8246-3A09BDF43DBD}" type="slidenum">
              <a:rPr lang="en-US" altLang="en-US" sz="1200"/>
              <a:t>5</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111/j.1574-6976.2012.00337.x"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111/j.1574-6976.2012.00337.x"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111/j.1574-6976.2012.00337.x"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111/j.1574-6976.2012.00337.x" TargetMode="External" /><Relationship Id="rId4" Type="http://schemas.openxmlformats.org/officeDocument/2006/relationships/image" Target="../media/image1.png" /><Relationship Id="rId5" Type="http://schemas.openxmlformats.org/officeDocument/2006/relationships/image" Target="../media/image5.jpeg" /></Relationships>
</file>

<file path=ppt/slides/_rels/slide5.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5.xml" /><Relationship Id="rId3" Type="http://schemas.openxmlformats.org/officeDocument/2006/relationships/hyperlink" Target="https://doi.org/10.1111/j.1574-6976.2012.00337.x" TargetMode="External" /><Relationship Id="rId4" Type="http://schemas.openxmlformats.org/officeDocument/2006/relationships/image" Target="../media/image1.png" /><Relationship Id="rId5" Type="http://schemas.openxmlformats.org/officeDocument/2006/relationships/image" Target="../media/image6.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6, November 2012, Pages 1083–1104, </a:t>
            </a:r>
            <a:r>
              <a:rPr lang="en-US" altLang="en-US" sz="1000">
                <a:solidFill>
                  <a:srgbClr val="333333"/>
                </a:solidFill>
                <a:hlinkClick r:id="rId3"/>
              </a:rPr>
              <a:t>https://doi.org/10.1111/j.1574-6976.2012.00337.x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Cultivation-dependent and -independent approaches to detect and analyze plasmids from soil bacteria. RCA: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170426"/>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6, November 2012, Pages 1083–1104, </a:t>
            </a:r>
            <a:r>
              <a:rPr lang="en-US" altLang="en-US" sz="1000">
                <a:solidFill>
                  <a:srgbClr val="333333"/>
                </a:solidFill>
                <a:hlinkClick r:id="rId3"/>
              </a:rPr>
              <a:t>https://doi.org/10.1111/j.1574-6976.2012.00337.x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Exogenous isolation of plasmids directly from soil bacteria into labeled recipients in (a) biparental and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3745"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6, November 2012, Pages 1083–1104, </a:t>
            </a:r>
            <a:r>
              <a:rPr lang="en-US" altLang="en-US" sz="1000">
                <a:solidFill>
                  <a:srgbClr val="333333"/>
                </a:solidFill>
                <a:hlinkClick r:id="rId3"/>
              </a:rPr>
              <a:t>https://doi.org/10.1111/j.1574-6976.2012.00337.x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Analysis of plasmid sequences indicated a modular structure composed of conserved core elements and flexible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28900" y="1371600"/>
            <a:ext cx="3893058"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6, November 2012, Pages 1083–1104, </a:t>
            </a:r>
            <a:r>
              <a:rPr lang="en-US" altLang="en-US" sz="1000">
                <a:solidFill>
                  <a:srgbClr val="333333"/>
                </a:solidFill>
                <a:hlinkClick r:id="rId3"/>
              </a:rPr>
              <a:t>https://doi.org/10.1111/j.1574-6976.2012.00337.x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LowGC plasmids share identical backbone genes but vary considerably in their flexible genes. Modified from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717800" y="1371600"/>
            <a:ext cx="3719703" cy="4457700"/>
          </a:xfrm>
          <a:prstGeom prst="rect">
            <a:avLst/>
          </a:prstGeom>
        </p:spPr>
      </p:pic>
    </p:spTree>
  </p:cSld>
  <p:clrMapOvr>
    <a:masterClrMapping/>
  </p:clrMapOvr>
  <p:transition/>
  <p:timing/>
</p:sld>
</file>

<file path=ppt/slides/slide5.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Rev</a:t>
            </a:r>
            <a:r>
              <a:rPr lang="en-US" altLang="en-US" sz="1000">
                <a:solidFill>
                  <a:srgbClr val="333333"/>
                </a:solidFill>
              </a:rPr>
              <a:t>, Volume 36, Issue 6, November 2012, Pages 1083–1104, </a:t>
            </a:r>
            <a:r>
              <a:rPr lang="en-US" altLang="en-US" sz="1000">
                <a:solidFill>
                  <a:srgbClr val="333333"/>
                </a:solidFill>
                <a:hlinkClick r:id="rId3"/>
              </a:rPr>
              <a:t>https://doi.org/10.1111/j.1574-6976.2012.00337.x</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5 </a:t>
            </a:r>
            <a:r>
              <a:rPr lang="en-US" altLang="en-US" b="0"/>
              <a:t>Contribution of broad-host-range plasmids to the adaptability of bacterial populations in soil when the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291268"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15</Paragraphs>
  <Slides>5</Slides>
  <Notes>5</Notes>
  <TotalTime>3343</TotalTime>
  <HiddenSlides>0</HiddenSlides>
  <MMClips>0</MMClips>
  <ScaleCrop>0</ScaleCrop>
  <HeadingPairs>
    <vt:vector baseType="variant" size="4">
      <vt:variant>
        <vt:lpstr>Theme</vt:lpstr>
      </vt:variant>
      <vt:variant>
        <vt:i4>1</vt:i4>
      </vt:variant>
      <vt:variant>
        <vt:lpstr>Slide Titles</vt:lpstr>
      </vt:variant>
      <vt:variant>
        <vt:i4>5</vt:i4>
      </vt:variant>
    </vt:vector>
  </HeadingPairs>
  <TitlesOfParts>
    <vt:vector baseType="lpstr" size="6">
      <vt:lpstr>13_Office Theme</vt:lpstr>
      <vt:lpstr>Figure 1 Cultivation-dependent and -independent approaches to detect and analyze plasmids from soil bacteria. RCA: ...</vt:lpstr>
      <vt:lpstr>Figure 2 Exogenous isolation of plasmids directly from soil bacteria into labeled recipients in (a) biparental and (b) ...</vt:lpstr>
      <vt:lpstr>Figure 3 Analysis of plasmid sequences indicated a modular structure composed of conserved core elements and flexible ...</vt:lpstr>
      <vt:lpstr>Figure 4 LowGC plasmids share identical backbone genes but vary considerably in their flexible genes. Modified from ...</vt:lpstr>
      <vt:lpstr>Figure 5 Contribution of broad-host-range plasmids to the adaptability of bacterial populations in soil when the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2024-04-26T03:35:54Z</dcterms:modified>
</cp:coreProperties>
</file>