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0BB51F-BFFE-4E13-B537-940CD53FD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98193-7071-489B-9D65-C7541BAC73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BD4D0-6C1D-439C-95AB-2E3A96500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2024-04-27T00:30:37Z</dcterms:modified>
</cp:coreProperties>
</file>