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B2C20-9519-4B3B-A92B-78D2A8FB41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1BE53-84C9-4627-8D29-9392A52244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C730F-92DD-42A7-A264-A7AC040153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2024-05-01T22:05:20Z</dcterms:modified>
</cp:coreProperties>
</file>