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012CC-018E-47D8-8D5F-969C677AE2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16C5A-39FE-4954-B94B-DD2B456403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“H05-66-5” with more trailing habit than RQ and bright orange color similar to S. (A) Red Queen, (B) Sedona, (C) F1 variety H05-66, (D) F2 variety H05-66-5, (E) F3 progeny from selfing H05-66-5, and (F) Close-up picture of one seedling in the F3 population.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Association. 2008.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70EEC-CAB5-406F-BBAB-00C3EA2EEE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n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99, Issue 6, November-December 2008, Pages 573–580,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https://doi.org/10.1093/jhered/esn054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Development of “H05-66-5” with more trailing habit than RQ and bright orange color similar to S. (A) 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Development of “H05-66-5” with more trailing habit than RQ and bright orange color similar to S. (A) 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2024-04-26T20:21:11Z</dcterms:modified>
</cp:coreProperties>
</file>