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06295A-F36C-4825-B523-BD6A90C7D3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C80846-3D11-4E9B-99F0-2608AE57CC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total number of CpGs in which each ART and Control individual is an outlier in (A) the LBW group and (B) the HBW group. The open symbols indicate the ‘outliers’ of each combined distribution (LBW ART and Controls, combined and HBW ART and Controls, combined).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40FDFA-3521-4EAF-BE00-03204EBB12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123–129, </a:t>
            </a:r>
            <a:r>
              <a:rPr lang="en-US" altLang="en-US" sz="1000">
                <a:solidFill>
                  <a:srgbClr val="333333"/>
                </a:solidFill>
                <a:hlinkClick r:id="rId3"/>
              </a:rPr>
              <a:t>https://doi.org/10.1093/hmg/ddv458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total number of CpGs in which each ART and Control individual is an outlier in (A) the LBW group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total number of CpGs in which each ART and Control individual is an outlier in (A) the LBW group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2024-04-26T14:26:06Z</dcterms:modified>
</cp:coreProperties>
</file>