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AD834-4D66-49B9-8C96-1B0F80374E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25ADC-CBB8-45F2-87EA-D9FB8E5CAD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Long-term trend of phosphorus concentration: (a) annual mean total phosphorus concentration and trophic status determined on the basis of the OCDE (OCDE, 1982). (b) annual and long-term changes in the duration of the period depleted of low dissolved inorganic phosphorus in the topmost 10 m of the water column. (c) depth of the layer depleted of dissolved inorganic phosphorus (concentrations &lt; 10 μg P l−1) during the clear water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EA24C-D553-4EBB-8952-8ED92E7578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24.10.9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2002, Pages 993–1008,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https://doi.org/10.1093/plankt/24.10.993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Long-term trend of phosphorus concentration: (a) annual mean total phosphorus concentration and trophic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Long-term trend of phosphorus concentration: (a) annual mean total phosphorus concentration and trophic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2024-04-26T11:50:57Z</dcterms:modified>
</cp:coreProperties>
</file>