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4FA83D-24A3-476D-8651-DA74F0D01EE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96B45B-276B-4293-968E-4D6FEB74A22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3. A, Number of swellings on the hypocotyl region and lower stem of uncut saplings of Eucalyptus kochii of various ages showing an initial increase and then coalescence of the swellings (see Fig. 1C–E) as trees aged, and the overall increase with plant age in the number of meristematic foci (see Fig. 1F) of the lignotuber. B, Number of new shoot sprouts arising from stumps of 4‐ to 5‐year‐old trees decapitated in summer (February 1999) or the following spring (October 1999) (CN treatment). Note that the original complement of shoots was reduced through senescence of smaller shoots. Vertical bars represent 2 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0618CA-ED90-4FC8-84A1-4A850C80547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ob/mcf16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Bot</a:t>
            </a:r>
            <a:r>
              <a:rPr lang="en-US" altLang="en-US" sz="1000">
                <a:solidFill>
                  <a:srgbClr val="333333"/>
                </a:solidFill>
              </a:rPr>
              <a:t>, Volume 90, Issue 2, 1 August 2002, Pages 185–197, </a:t>
            </a:r>
            <a:r>
              <a:rPr lang="en-US" altLang="en-US" sz="1000">
                <a:solidFill>
                  <a:srgbClr val="333333"/>
                </a:solidFill>
                <a:hlinkClick r:id="rId3"/>
              </a:rPr>
              <a:t>https://doi.org/10.1093/aob/mcf166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3. A, Number of swellings on the hypocotyl region and lower stem of uncut saplings of Eucalyptus kochii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3. A, Number of swellings on the hypocotyl region and lower stem of uncut saplings of Eucalyptus kochii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2024-04-27T01:46:05Z</dcterms:modified>
</cp:coreProperties>
</file>