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EAD5DD9-C1AB-4241-9DF7-1A35FFBD933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6F12E49-B1E3-4465-9A98-7C3354468B6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F48F35C-2D23-48BA-A56F-BDCA88604F7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2024-04-26T16:05:36Z</dcterms:modified>
</cp:coreProperties>
</file>