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6E00926-5705-4A6F-8585-F8C4EFCB561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8316625-8843-43E8-BD18-464DAEA12D6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Graphs of mean FA (±standard error of the mean [SEM]) and MD (±SEM) of the primary motor cortex (M1) and immediately adjacent white matter and the cerebellar cortex in control and SCI subjects. *P &lt; 0.05.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5B2E6AA-E5BA-46EA-9EB5-F62A6704D16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n07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19, Issue 1, January 2009, Pages 224–232,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https://doi.org/10.1093/cercor/bhn072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Graphs of mean FA (±standard error of the mean [SEM]) and MD (±SEM) of the primary motor cortex (M1)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Graphs of mean FA (±standard error of the mean [SEM]) and MD (±SEM) of the primary motor cortex (M1)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2024-04-26T18:31:09Z</dcterms:modified>
</cp:coreProperties>
</file>