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71B3DA-D269-4B73-8002-59E376626BD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949C11-1E8E-45E7-B39C-000E42E74EC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Scatterplot of homotopic z-transformed correlations for control and autism groups across all 48 regions. No significant between-group differences were observed following correction for multiple comparisons. Crosses indicate standard errors of the means for each group (control horizontal, autism vertical).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E2E455-91B8-4000-B50E-F80FD527F7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7, July 2014, Pages 1894–1905,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Scatterplot of homotopic z-transformed correlations for control and autism groups across all 48 regions. No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Scatterplot of homotopic z-transformed correlations for control and autism groups across all 48 regions. No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2024-09-19T10:35:56Z</dcterms:modified>
</cp:coreProperties>
</file>