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A1C27-09F5-448C-A461-CB9F3DF642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75AAD-1EA5-4780-B9A0-37A52ED456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 of homotopic z-transformed correlations for control and autism groups across all 48 regions. No significant between-group differences were observed following correction for multiple comparisons. Crosses indicate standard errors of the means for each group (control horizontal, autism vertical).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4EBED4-0455-41B7-A3B1-142A69A90A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1894–1905,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Scatterplot of homotopic z-transformed correlations for control and autism groups across all 48 regions. 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Scatterplot of homotopic z-transformed correlations for control and autism groups across all 48 regions. 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2024-09-20T04:23:16Z</dcterms:modified>
</cp:coreProperties>
</file>