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CF0FA-40E4-4D81-B076-82E0181710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4CE1D9-A96D-41B0-AC98-10AEBB5961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9A59F-3807-42C0-9C57-F794A754D5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2024-04-26T21:12:16Z</dcterms:modified>
</cp:coreProperties>
</file>