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F78A4-FD6D-4F46-8DFE-B8BF824C9C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093DB-104B-4AA5-BBAE-57AAB99E31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52E807-5F22-4805-AB50-7E2FFC4A35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2024-04-26T02:59:44Z</dcterms:modified>
</cp:coreProperties>
</file>