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F2BA13-F847-4375-ADB0-EE75A9BE4E2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D543B9-1310-4587-925E-BC850FF61A2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Paths in a mediation model, showing that RSC activity partially mediated the relationship between face-context compatibility and categorization response times.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6F88A2-0C1E-4670-B6DC-757ABE635FA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23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2, February 2015, Pages 415–422,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https://doi.org/10.1093/cercor/bht238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Paths in a mediation model, showing that RSC activity partially mediated the relationship between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Paths in a mediation model, showing that RSC activity partially mediated the relationship between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2024-04-26T03:21:02Z</dcterms:modified>
</cp:coreProperties>
</file>