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CCD1A-AA16-404E-84DE-2449992632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840A9A-55E1-4519-BDE8-45C01B7DCA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ANT subtraction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9668B-5D21-4510-8CE7-72DBA03005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1, February 2011, Pages 38–47,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The ANT subtraction scores.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The ANT subtraction scores.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2024-05-01T21:21:35Z</dcterms:modified>
</cp:coreProperties>
</file>