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91726F-D1CD-4A65-AE3F-21F18A4F18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D07CD1-A53B-4E1F-9B54-EF74A1B0E0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Pie chart of AMP families in CAMP, (B) Pie chart of source organisms of AMPs in CAMP, (C) Venn diagram of classification of AMP activity in CAMP and (D) Relative amino acid composition of experimentally validated and predicted sequences of AMPs in CAMP as compared with Swiss-Prot composition.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57D1AB-4CCE-4D03-A725-C4BC48C0EB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t11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42, Issue D1, 1 January 2014, Pages D1154–D1158, </a:t>
            </a:r>
            <a:r>
              <a:rPr lang="en-US" altLang="en-US" sz="1000">
                <a:solidFill>
                  <a:srgbClr val="333333"/>
                </a:solidFill>
                <a:hlinkClick r:id="rId3"/>
              </a:rPr>
              <a:t>https://doi.org/10.1093/nar/gkt1157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Pie chart of AMP families in CAMP, (B) Pie chart of source organisms of AMPs in CAMP, (C) Venn diagram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2563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Pie chart of AMP families in CAMP, (B) Pie chart of source organisms of AMPs in CAMP, (C) Venn diagram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2024-04-26T18:03:17Z</dcterms:modified>
</cp:coreProperties>
</file>