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7BC073-A9A2-4BAE-9557-51DB0FCFE4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77B78-D35D-4C8E-963C-78306C4A24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small interfering RNA (siRNA) transfection on lamin protein levels in MCF-7 breast cancer cells and human mammary epithelial cells (HMECs). Reduction of lamin protein was determined 48 hours after the beginning of transfection with 56 nM siRNA1 (MCF-7 cells; A) and 2 μM siRNA1 (HMECs; B). Actin served as a control for equal loading. Percentage of remaining levels was calculated as a percentage of lamin protein levels in control cells (incubated with Opti-MEM I alone and without siRNA or oligofectamine) after standardization to actin levels. Two replicate experiments were performed, and means and 95% confidence intervals are indicated if the confidence intervals differed from zero.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25441-E77B-4878-AFCB-ADA1802BDF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4.24.18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94, Issue 24, 18 December 2002, Pages 1863–1877,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https://doi.org/10.1093/jnci/94.24.1863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Effect of small interfering RNA (siRNA) transfection on lamin protein levels in MCF-7 breast cancer cells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Effect of small interfering RNA (siRNA) transfection on lamin protein levels in MCF-7 breast cancer cells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2024-04-26T23:26:29Z</dcterms:modified>
</cp:coreProperties>
</file>