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53C9D8-DB92-496A-9E0E-8FB2C84CF9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5CFF45-05B0-4CDF-A448-D64C9495EF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Polar views of recent (a) temperature and (b) precipitation anomalies for the period 2001–2014 compared with 1979–2000, showing the recent climate change in west Greenland, particularly the marked warming. Maps generated via www.ClimateReanalyzer.org (Climate Change Institute, University of Maine).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8EB19F-F6E4-40CF-91D1-900AC48E4D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118–133, </a:t>
            </a:r>
            <a:r>
              <a:rPr lang="en-US" altLang="en-US" sz="1000">
                <a:solidFill>
                  <a:srgbClr val="333333"/>
                </a:solidFill>
                <a:hlinkClick r:id="rId3"/>
              </a:rPr>
              <a:t>https://doi.org/10.1093/biosci/biw158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Polar views of recent (a) temperature and (b) precipitation anomalies for the period 2001–2014 compared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Polar views of recent (a) temperature and (b) precipitation anomalies for the period 2001–2014 compared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2024-04-26T11:01:00Z</dcterms:modified>
</cp:coreProperties>
</file>