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76B039-5E4D-41D9-BB30-5FCA4BC14B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55C6C1-89F1-488A-8665-7C88BBB965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Nissl staining of (A) QA lesion-only in mouse striatum; (B) mPF grafts into a QA lesioned mouse striatum (allograft); (C) QA lesion-only in rat striatum; (D) mPF graft into QA lesioned rat striatum (xenograft). This demonstrates the characteristics of a QA lesioned brain with enlargement of the ventricles resulting from the cell death in the striatum (A and C). Grafted tissue (B and D) can be identified by the increased density in staining in the right striatum. Scale bar = 500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5A3346-A346-4CDB-B9B1-B59B0CA6BE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1317–1329, </a:t>
            </a:r>
            <a:r>
              <a:rPr lang="en-US" altLang="en-US" sz="1000">
                <a:solidFill>
                  <a:srgbClr val="333333"/>
                </a:solidFill>
                <a:hlinkClick r:id="rId3"/>
              </a:rPr>
              <a:t>https://doi.org/10.1093/brain/awm053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Nissl staining of (A) QA lesion-only in mouse striatum; (B) mPF grafts into a QA lesioned mouse striatum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Nissl staining of (A) QA lesion-only in mouse striatum; (B) mPF grafts into a QA lesioned mouse striatum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2024-04-26T20:01:06Z</dcterms:modified>
</cp:coreProperties>
</file>