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6DAFC5-A7BD-4DF7-A4B0-D99D5B8ECC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B01716-702A-4EE8-B01D-580CAFA043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8CD871-73CA-4566-AA98-D3B9DE0019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2024-04-26T15:00:25Z</dcterms:modified>
</cp:coreProperties>
</file>