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405753-8630-4AF3-83DE-0D7DC68D22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2B210E-5714-496B-8F85-2B4BBB3704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Elephant Population Changes by African Country (1979–1989) Arranged from Greatest Loses to Greatest Gains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Centre for Crime and Justice Studies (ISTD).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E3CA4-8B04-40F0-803D-DA84A8F074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c/azp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Criminol</a:t>
            </a:r>
            <a:r>
              <a:rPr lang="en-US" altLang="en-US" sz="1000">
                <a:solidFill>
                  <a:srgbClr val="333333"/>
                </a:solidFill>
              </a:rPr>
              <a:t>, Volume 49, Issue 4, July 2009, Pages 451–471,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https://doi.org/10.1093/bjc/azp030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Elephant Population Changes by African Country (1979–1989) Arranged from Greatest Loses to Greatest Gains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Elephant Population Changes by African Country (1979–1989) Arranged from Greatest Loses to Greatest Gains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2024-04-26T23:36:47Z</dcterms:modified>
</cp:coreProperties>
</file>