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D5F3F-D500-41A6-9487-B0370F67B4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BC1C81-61B0-4796-941B-1194074493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Vaccine Adverse Event Reporting System reports after live-attenuated influenza vaccine among children aged 2–4 years and 5–18 years, by influenza season and serious status, 2005–2012.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Pediatric Infectious Diseases Society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D913A-CD26-405B-B479-2D1338FE52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ids/piu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Pediatric Infect Dis Soc</a:t>
            </a:r>
            <a:r>
              <a:rPr lang="en-US" altLang="en-US" sz="1000">
                <a:solidFill>
                  <a:srgbClr val="333333"/>
                </a:solidFill>
              </a:rPr>
              <a:t>, Volume 4, Issue 3, September 2015, Pages 205–213, </a:t>
            </a:r>
            <a:r>
              <a:rPr lang="en-US" altLang="en-US" sz="1000">
                <a:solidFill>
                  <a:srgbClr val="333333"/>
                </a:solidFill>
                <a:hlinkClick r:id="rId3"/>
              </a:rPr>
              <a:t>https://doi.org/10.1093/jpids/piu034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Vaccine Adverse Event Reporting System reports after live-attenuated influenza vaccine among children 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Vaccine Adverse Event Reporting System reports after live-attenuated influenza vaccine among children 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2024-04-26T21:39:59Z</dcterms:modified>
</cp:coreProperties>
</file>